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5C442-FD89-4646-88C8-D9884681F839}" type="datetimeFigureOut">
              <a:rPr lang="uk-UA" smtClean="0"/>
              <a:pPr/>
              <a:t>15.02.2024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D28B7-10CE-4BED-84A3-5A77D934918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196752"/>
          <a:ext cx="8352928" cy="530027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accent1">
                      <a:lumMod val="50000"/>
                    </a:schemeClr>
                  </a:outerShdw>
                </a:effectLst>
                <a:tableStyleId>{5C22544A-7EE6-4342-B048-85BDC9FD1C3A}</a:tableStyleId>
              </a:tblPr>
              <a:tblGrid>
                <a:gridCol w="1800200"/>
                <a:gridCol w="2304256"/>
                <a:gridCol w="1944216"/>
                <a:gridCol w="2304256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Професії, які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відсутні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Професії, які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присутні,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але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в незначних кількостях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Професії, за якими є можливість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працевлаштуватись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903095" algn="l"/>
                        </a:tabLs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Актуальні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Comic Sans MS"/>
                          <a:ea typeface="Times New Roman"/>
                          <a:cs typeface="Times New Roman"/>
                        </a:rPr>
                        <a:t>професії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>
                          <a:latin typeface="Comic Sans MS" pitchFamily="66" charset="0"/>
                          <a:ea typeface="Times New Roman"/>
                        </a:rPr>
                        <a:t>Аукціоніст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Маляр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Складач поїздів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Швачка</a:t>
                      </a:r>
                    </a:p>
                  </a:txBody>
                  <a:tcPr marL="68580" marR="68580" marT="0" marB="0" anchor="ctr"/>
                </a:tc>
              </a:tr>
              <a:tr h="41699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>
                          <a:latin typeface="Comic Sans MS" pitchFamily="66" charset="0"/>
                          <a:ea typeface="Times New Roman"/>
                        </a:rPr>
                        <a:t>Астролог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Кур'єр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Лікар загальної практики-сімейний 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Водій автотранспортних засобів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910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>
                          <a:latin typeface="Comic Sans MS" pitchFamily="66" charset="0"/>
                          <a:ea typeface="Times New Roman"/>
                        </a:rPr>
                        <a:t>Брокер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 Штукатур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Лікар ветеринарної медицини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Продавець продовольчих товарів</a:t>
                      </a: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>
                          <a:latin typeface="Comic Sans MS" pitchFamily="66" charset="0"/>
                          <a:ea typeface="Times New Roman"/>
                        </a:rPr>
                        <a:t>Гідроакустик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Бетоняр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Times New Roman"/>
                          <a:cs typeface="+mn-cs"/>
                        </a:rPr>
                        <a:t>Лікар-фізіотерапевт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Бухгалтер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7355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>
                          <a:latin typeface="Comic Sans MS" pitchFamily="66" charset="0"/>
                          <a:ea typeface="Times New Roman"/>
                        </a:rPr>
                        <a:t>Дегустатор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  <a:tabLst>
                          <a:tab pos="450215" algn="l"/>
                        </a:tabLst>
                      </a:pPr>
                      <a:r>
                        <a:rPr lang="uk-UA" sz="120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Times New Roman"/>
                          <a:cs typeface="+mn-cs"/>
                        </a:rPr>
                        <a:t>Озеленювач</a:t>
                      </a:r>
                      <a:endParaRPr lang="uk-UA" sz="12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Сестра медична (брат медичний)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Слюсар</a:t>
                      </a:r>
                      <a:r>
                        <a:rPr lang="uk-UA" sz="1200" baseline="0" dirty="0" smtClean="0">
                          <a:latin typeface="Comic Sans MS" pitchFamily="66" charset="0"/>
                          <a:ea typeface="Times New Roman"/>
                        </a:rPr>
                        <a:t> 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8058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>
                          <a:latin typeface="Comic Sans MS" pitchFamily="66" charset="0"/>
                          <a:ea typeface="Times New Roman"/>
                          <a:cs typeface="Arial"/>
                        </a:rPr>
                        <a:t>Консьєр</a:t>
                      </a:r>
                      <a:r>
                        <a:rPr lang="uk-UA" sz="1200">
                          <a:latin typeface="Comic Sans MS" pitchFamily="66" charset="0"/>
                          <a:ea typeface="Times New Roman"/>
                        </a:rPr>
                        <a:t>ж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Times New Roman"/>
                          <a:cs typeface="+mn-cs"/>
                        </a:rPr>
                        <a:t>Пічник</a:t>
                      </a:r>
                      <a:endParaRPr lang="uk-UA" sz="1200" kern="1200" dirty="0">
                        <a:solidFill>
                          <a:schemeClr val="dk1"/>
                        </a:solidFill>
                        <a:latin typeface="Comic Sans MS" pitchFamily="66" charset="0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kern="1200" dirty="0" smtClean="0">
                          <a:solidFill>
                            <a:schemeClr val="dk1"/>
                          </a:solidFill>
                          <a:latin typeface="Comic Sans MS" pitchFamily="66" charset="0"/>
                          <a:ea typeface="Times New Roman"/>
                          <a:cs typeface="+mn-cs"/>
                        </a:rPr>
                        <a:t>Охоронник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Кухар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>
                          <a:latin typeface="Comic Sans MS" pitchFamily="66" charset="0"/>
                          <a:ea typeface="Times New Roman"/>
                          <a:cs typeface="Arial"/>
                        </a:rPr>
                        <a:t>Макле</a:t>
                      </a:r>
                      <a:r>
                        <a:rPr lang="uk-UA" sz="1200" dirty="0">
                          <a:latin typeface="Comic Sans MS" pitchFamily="66" charset="0"/>
                          <a:ea typeface="Times New Roman"/>
                        </a:rPr>
                        <a:t>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Char char=""/>
                        <a:tabLst/>
                        <a:defRPr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Флорист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Вихователь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Вантажник 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18053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>
                          <a:latin typeface="Comic Sans MS" pitchFamily="66" charset="0"/>
                          <a:ea typeface="Times New Roman"/>
                          <a:cs typeface="Arial"/>
                        </a:rPr>
                        <a:t>Сейсмолог</a:t>
                      </a:r>
                      <a:endParaRPr lang="uk-UA" sz="12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Фармацевт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Перукар </a:t>
                      </a: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(</a:t>
                      </a:r>
                      <a:r>
                        <a:rPr lang="uk-UA" sz="1200" dirty="0" err="1" smtClean="0">
                          <a:latin typeface="Comic Sans MS" pitchFamily="66" charset="0"/>
                          <a:ea typeface="Times New Roman"/>
                        </a:rPr>
                        <a:t>перукар</a:t>
                      </a: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 - модельєр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ru-RU" sz="1200" dirty="0" err="1" smtClean="0">
                          <a:latin typeface="Comic Sans MS" pitchFamily="66" charset="0"/>
                          <a:ea typeface="Times New Roman"/>
                        </a:rPr>
                        <a:t>Електромонтер</a:t>
                      </a:r>
                      <a:r>
                        <a:rPr lang="ru-RU" sz="1200" dirty="0" smtClean="0">
                          <a:latin typeface="Comic Sans MS" pitchFamily="66" charset="0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latin typeface="Comic Sans MS" pitchFamily="66" charset="0"/>
                          <a:ea typeface="Times New Roman"/>
                        </a:rPr>
                        <a:t>з</a:t>
                      </a:r>
                      <a:r>
                        <a:rPr lang="ru-RU" sz="1200" dirty="0" smtClean="0">
                          <a:latin typeface="Comic Sans MS" pitchFamily="66" charset="0"/>
                          <a:ea typeface="Times New Roman"/>
                        </a:rPr>
                        <a:t> ремонту та </a:t>
                      </a:r>
                      <a:r>
                        <a:rPr lang="ru-RU" sz="1200" dirty="0" err="1" smtClean="0">
                          <a:latin typeface="Comic Sans MS" pitchFamily="66" charset="0"/>
                          <a:ea typeface="Times New Roman"/>
                        </a:rPr>
                        <a:t>обслуговування</a:t>
                      </a:r>
                      <a:r>
                        <a:rPr lang="ru-RU" sz="1200" dirty="0" smtClean="0">
                          <a:latin typeface="Comic Sans MS" pitchFamily="66" charset="0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latin typeface="Comic Sans MS" pitchFamily="66" charset="0"/>
                          <a:ea typeface="Times New Roman"/>
                        </a:rPr>
                        <a:t>електроустаткування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6996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>
                          <a:latin typeface="Comic Sans MS" pitchFamily="66" charset="0"/>
                          <a:ea typeface="Times New Roman"/>
                        </a:rPr>
                        <a:t>Політолог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Юрист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Касир торговельного залу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Wingdings"/>
                        <a:buChar char=""/>
                      </a:pPr>
                      <a:r>
                        <a:rPr lang="uk-UA" sz="1200" dirty="0" smtClean="0">
                          <a:latin typeface="Comic Sans MS" pitchFamily="66" charset="0"/>
                          <a:ea typeface="Times New Roman"/>
                        </a:rPr>
                        <a:t> Електрогазозварник </a:t>
                      </a:r>
                      <a:endParaRPr lang="uk-UA" sz="12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Барометр професій Рівненської області (15.02.2024)</a:t>
            </a:r>
            <a:endParaRPr lang="uk-UA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92</Words>
  <Application>Microsoft Office PowerPoint</Application>
  <PresentationFormat>Экран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Барометр професій Рівненської області (15.02.2024)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Актуальний  барометр професій на ринку праці Рівненської області</dc:title>
  <dc:creator>Worker</dc:creator>
  <cp:lastModifiedBy>employee</cp:lastModifiedBy>
  <cp:revision>15</cp:revision>
  <dcterms:created xsi:type="dcterms:W3CDTF">2024-01-16T13:34:46Z</dcterms:created>
  <dcterms:modified xsi:type="dcterms:W3CDTF">2024-02-15T13:14:05Z</dcterms:modified>
</cp:coreProperties>
</file>